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8" y="4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BBC4B-3B80-4AFA-83EB-6CB89D3E0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C920F-873D-4BCF-B98F-12A55215E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EA0A2-E01F-491A-B1CB-347B351B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0D53C-53CD-4C89-BFAE-05379EDF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F555F-94A3-437E-8928-9DE474C3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0161-20DC-482D-8387-41BACF64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C14762-B3CA-4DE7-A675-0A6E74178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1AEE-E56E-4C99-9563-C93EBFAD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11B42-57E0-456D-84E5-5D202EBE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4D61A-F624-4234-95EF-C6F2F67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2102F-318D-41CC-A397-897D3AC06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DADD3-01FE-4332-AB42-9F91E584B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70CDF-D7CA-4DEB-B6A5-17660B51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7CB8A-9E89-4FFE-B239-4F44C069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E1FCE-6859-479E-A3C3-2C2B56A3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DE1E-5F69-4039-BFAB-02C1C215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37A13-43A4-4529-900E-8A18F129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70CB1-504C-409F-AA5A-AE766C86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73ADF-314F-4BB7-AB5C-4A33D868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AC602-7FBF-4975-8AE4-21DCE2CD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5683-8263-48C8-8539-139E8D17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66BF4-CCB7-40E6-89FE-F9F88E2E3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E9F60-0A2A-4D3F-82EE-ED786CB2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E39E7-F0D5-4E18-A439-65F175C2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735D9-BA6D-40E3-90B6-ADC7B049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D68F-44B4-4246-828D-D8B69B9D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48BF-9A1D-4734-A7BD-EE085D973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87D11-D4AA-4B87-B9F2-D17658C7B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6004-DF2C-4B23-8B03-15B81FF7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31515-B9D3-4AA5-8DCE-D14309B9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7CE1-CBA9-4F67-BBD2-FE16422D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7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6BA9-8BBD-48EC-982D-156B291A4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529B4-EDDF-4992-923F-63303508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8713-8CC3-4C58-B74F-FE2A29E4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DC446-065D-45F4-B391-872C23169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C92CF-F2FC-4F5A-A3F1-D2B6F68A6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1C21D-4084-4DA2-A852-DECAAFE6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FA6F90-E340-4AD4-802C-422EF709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80092-1B06-443C-A24C-DC8C7F87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6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05886-5558-4E9F-BA0B-48621363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A6D8A8-CABC-4A3F-9F11-070A8EF9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12392-B356-4B56-B5EA-82F47F6C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46DB5-23E7-4D06-A730-33D08745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9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8C1D3-036B-4227-9BFC-AB39981A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ECE13-83C8-41EA-8CF2-2E9F592E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AF4EE-0D80-4794-9810-0AFB53C4B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B10-667D-4C17-87E1-985A2B8F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33E7-BA5B-40A1-AB2C-3E97D42FB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1A744-CA20-46EE-B468-A1FCF5B0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E4A3D-87E6-4B7F-8994-CEFAADFE1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AF26-E555-4A4C-BC14-61D7E5B4D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F1A29-BB6C-4805-A4A5-1AB9C6F8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0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BE97B-E0EB-4D8B-9ACC-A6D2AA037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C970B-4774-461B-8AB7-BD9A1945D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A31B9-4DD6-4A6D-A063-53DC24F8A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31B2C4-BCFB-42F9-AD1A-C4DC5B29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830B5-97E9-4A7B-8F73-A35EDD37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8F64F-DA1B-4074-93CC-199232BF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5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0A1CD-83A6-4E2C-82B3-3060E3B4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9C6F3-E243-49BF-9246-F3889E2FC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85DFB-DD0B-401C-A8F5-176090E91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1631-3DBA-4524-9B22-EACF5BA41E12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86BDF-7655-4614-8F4A-1CD5969BF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48341-2045-4309-AB46-2343B065F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02285-FAF9-4F75-AC26-5F337C5E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84FF4-36D9-477E-827A-910FF99A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2" t="21849" r="50000" b="40840"/>
          <a:stretch/>
        </p:blipFill>
        <p:spPr>
          <a:xfrm>
            <a:off x="913573" y="1828719"/>
            <a:ext cx="2953230" cy="2558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54D1A-D710-4CB4-87F3-F25377CCC164}"/>
              </a:ext>
            </a:extLst>
          </p:cNvPr>
          <p:cNvSpPr txBox="1"/>
          <p:nvPr/>
        </p:nvSpPr>
        <p:spPr>
          <a:xfrm>
            <a:off x="7100048" y="0"/>
            <a:ext cx="5025358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75000"/>
                  </a:schemeClr>
                </a:solidFill>
              </a:rPr>
              <a:t>VIDEO TRACK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796F3-083D-4CFE-A8FF-BFEFFA998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t="60731" r="83323" b="15708"/>
          <a:stretch/>
        </p:blipFill>
        <p:spPr>
          <a:xfrm>
            <a:off x="1679336" y="4559474"/>
            <a:ext cx="1421704" cy="1615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2D31D-D4BC-4F99-A75D-FFABABCF72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813" b="15801"/>
          <a:stretch/>
        </p:blipFill>
        <p:spPr>
          <a:xfrm>
            <a:off x="4390689" y="2064818"/>
            <a:ext cx="7801311" cy="8905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386C49-C14C-4B87-976D-A6089917C708}"/>
              </a:ext>
            </a:extLst>
          </p:cNvPr>
          <p:cNvSpPr txBox="1"/>
          <p:nvPr/>
        </p:nvSpPr>
        <p:spPr>
          <a:xfrm>
            <a:off x="4593354" y="2163809"/>
            <a:ext cx="7532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0C14F8-4BD1-484D-A080-C3DE102A4F84}"/>
              </a:ext>
            </a:extLst>
          </p:cNvPr>
          <p:cNvSpPr txBox="1"/>
          <p:nvPr/>
        </p:nvSpPr>
        <p:spPr>
          <a:xfrm>
            <a:off x="4602737" y="3145237"/>
            <a:ext cx="684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Subtitle if any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5D442-8CB0-4972-9CE0-6DF80400EFC9}"/>
              </a:ext>
            </a:extLst>
          </p:cNvPr>
          <p:cNvSpPr txBox="1"/>
          <p:nvPr/>
        </p:nvSpPr>
        <p:spPr>
          <a:xfrm>
            <a:off x="4602737" y="4004515"/>
            <a:ext cx="17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F24A9E-A84E-4B88-B0CB-148601392C01}"/>
              </a:ext>
            </a:extLst>
          </p:cNvPr>
          <p:cNvSpPr txBox="1"/>
          <p:nvPr/>
        </p:nvSpPr>
        <p:spPr>
          <a:xfrm>
            <a:off x="6565556" y="4004515"/>
            <a:ext cx="17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C585D2-FA71-44F7-B716-6C29FE1519C2}"/>
              </a:ext>
            </a:extLst>
          </p:cNvPr>
          <p:cNvSpPr txBox="1"/>
          <p:nvPr/>
        </p:nvSpPr>
        <p:spPr>
          <a:xfrm>
            <a:off x="8528375" y="4004515"/>
            <a:ext cx="17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1A717-1E38-415B-AB9C-1838FCC46154}"/>
              </a:ext>
            </a:extLst>
          </p:cNvPr>
          <p:cNvSpPr txBox="1"/>
          <p:nvPr/>
        </p:nvSpPr>
        <p:spPr>
          <a:xfrm>
            <a:off x="4593773" y="5432459"/>
            <a:ext cx="17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997C1B-25DF-439B-8DA4-5441E4145016}"/>
              </a:ext>
            </a:extLst>
          </p:cNvPr>
          <p:cNvSpPr txBox="1"/>
          <p:nvPr/>
        </p:nvSpPr>
        <p:spPr>
          <a:xfrm>
            <a:off x="6556592" y="5432459"/>
            <a:ext cx="17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D5D39D-E652-4155-993B-F9DCBC02C890}"/>
              </a:ext>
            </a:extLst>
          </p:cNvPr>
          <p:cNvSpPr txBox="1"/>
          <p:nvPr/>
        </p:nvSpPr>
        <p:spPr>
          <a:xfrm>
            <a:off x="8519411" y="5432459"/>
            <a:ext cx="175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Affiliation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93496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Jeon, Myounghoon</dc:creator>
  <cp:lastModifiedBy>Jeon, Myounghoon</cp:lastModifiedBy>
  <cp:revision>1</cp:revision>
  <dcterms:created xsi:type="dcterms:W3CDTF">2024-05-31T06:02:13Z</dcterms:created>
  <dcterms:modified xsi:type="dcterms:W3CDTF">2024-05-31T06:17:35Z</dcterms:modified>
</cp:coreProperties>
</file>